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6.xml" ContentType="application/vnd.openxmlformats-officedocument.presentationml.tags+xml"/>
  <Override PartName="/ppt/notesSlides/notesSlide9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407" r:id="rId36"/>
    <p:sldId id="383" r:id="rId37"/>
    <p:sldId id="349" r:id="rId38"/>
    <p:sldId id="385" r:id="rId39"/>
    <p:sldId id="384" r:id="rId40"/>
    <p:sldId id="386" r:id="rId41"/>
    <p:sldId id="380" r:id="rId42"/>
    <p:sldId id="381" r:id="rId43"/>
    <p:sldId id="382" r:id="rId44"/>
    <p:sldId id="379" r:id="rId45"/>
    <p:sldId id="368" r:id="rId46"/>
    <p:sldId id="369" r:id="rId47"/>
    <p:sldId id="389" r:id="rId48"/>
    <p:sldId id="387" r:id="rId49"/>
    <p:sldId id="388" r:id="rId50"/>
    <p:sldId id="350" r:id="rId51"/>
    <p:sldId id="399" r:id="rId52"/>
    <p:sldId id="351" r:id="rId53"/>
    <p:sldId id="390" r:id="rId54"/>
    <p:sldId id="391" r:id="rId55"/>
    <p:sldId id="370" r:id="rId56"/>
    <p:sldId id="371" r:id="rId57"/>
    <p:sldId id="400" r:id="rId58"/>
    <p:sldId id="401" r:id="rId59"/>
    <p:sldId id="353" r:id="rId60"/>
    <p:sldId id="408" r:id="rId61"/>
    <p:sldId id="409" r:id="rId62"/>
    <p:sldId id="402" r:id="rId63"/>
    <p:sldId id="354" r:id="rId64"/>
    <p:sldId id="404" r:id="rId65"/>
    <p:sldId id="405" r:id="rId66"/>
    <p:sldId id="355" r:id="rId67"/>
    <p:sldId id="403" r:id="rId68"/>
    <p:sldId id="358" r:id="rId69"/>
    <p:sldId id="356" r:id="rId70"/>
    <p:sldId id="376" r:id="rId71"/>
    <p:sldId id="357" r:id="rId72"/>
    <p:sldId id="410" r:id="rId73"/>
    <p:sldId id="377" r:id="rId74"/>
    <p:sldId id="360" r:id="rId75"/>
    <p:sldId id="361" r:id="rId76"/>
    <p:sldId id="373" r:id="rId77"/>
    <p:sldId id="362" r:id="rId78"/>
    <p:sldId id="359" r:id="rId79"/>
    <p:sldId id="367" r:id="rId80"/>
    <p:sldId id="392" r:id="rId81"/>
    <p:sldId id="393" r:id="rId82"/>
    <p:sldId id="394" r:id="rId83"/>
    <p:sldId id="395" r:id="rId84"/>
    <p:sldId id="396" r:id="rId85"/>
    <p:sldId id="397" r:id="rId86"/>
    <p:sldId id="363" r:id="rId87"/>
    <p:sldId id="364" r:id="rId88"/>
    <p:sldId id="366" r:id="rId89"/>
    <p:sldId id="365" r:id="rId90"/>
    <p:sldId id="398" r:id="rId91"/>
    <p:sldId id="406" r:id="rId92"/>
    <p:sldId id="34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Broadway Fork"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407"/>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8"/>
            <p14:sldId id="409"/>
            <p14:sldId id="402"/>
            <p14:sldId id="354"/>
            <p14:sldId id="404"/>
            <p14:sldId id="405"/>
            <p14:sldId id="355"/>
            <p14:sldId id="403"/>
            <p14:sldId id="358"/>
          </p14:sldIdLst>
        </p14:section>
        <p14:section name="Act III: The Processing" id="{ACAA4867-B678-2A42-A642-98B1DB2E1118}">
          <p14:sldIdLst>
            <p14:sldId id="356"/>
            <p14:sldId id="376"/>
            <p14:sldId id="357"/>
            <p14:sldId id="410"/>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40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2"/>
    <p:restoredTop sz="70627"/>
  </p:normalViewPr>
  <p:slideViewPr>
    <p:cSldViewPr snapToGrid="0">
      <p:cViewPr varScale="1">
        <p:scale>
          <a:sx n="111" d="100"/>
          <a:sy n="111" d="100"/>
        </p:scale>
        <p:origin x="832"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how you get a chart like this showing your Rabbit connections</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003465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465988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484791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11426278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fresh start is built around Broadway and Rabbit. Broadway completely new to use. We already had limited use of Rabbit in our stack, but this project was going to really force us to learn how Rabbit works.</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project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Concurrent Data Processing in 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thanks to everybody I work with at </a:t>
            </a:r>
            <a:r>
              <a:rPr lang="en-US" dirty="0" err="1"/>
              <a:t>GetThru</a:t>
            </a:r>
            <a:r>
              <a:rPr lang="en-US" dirty="0"/>
              <a:t>. I'm the one up here talking, but Ryan, Clay, Matt, Joanna, and Chris all worked on this project in various ways.</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0872944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945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sv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12.svg"/><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3.jpg"/><Relationship Id="rId7" Type="http://schemas.openxmlformats.org/officeDocument/2006/relationships/image" Target="../media/image117.jpe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18.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pPr indent="-228600">
              <a:buFont typeface="Arial" panose="020B0604020202020204" pitchFamily="34" charset="0"/>
              <a:buChar char="•"/>
            </a:pPr>
            <a:r>
              <a:rPr lang="en-US" sz="2000" dirty="0"/>
              <a:t>@</a:t>
            </a:r>
            <a:r>
              <a:rPr lang="en-US" sz="2000" dirty="0" err="1"/>
              <a:t>brianmeeker@hachyderm.io</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fontScale="90000"/>
          </a:bodyPr>
          <a:lstStyle/>
          <a:p>
            <a:r>
              <a:rPr lang="en-US" sz="5200" dirty="0"/>
              <a:t>Broadway Message Weights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line&#10;&#10;Description automatically generated with medium confidence">
            <a:extLst>
              <a:ext uri="{FF2B5EF4-FFF2-40B4-BE49-F238E27FC236}">
                <a16:creationId xmlns:a16="http://schemas.microsoft.com/office/drawing/2014/main" id="{5C612A91-D528-7B48-550C-58B936488F61}"/>
              </a:ext>
            </a:extLst>
          </p:cNvPr>
          <p:cNvPicPr>
            <a:picLocks noGrp="1" noChangeAspect="1"/>
          </p:cNvPicPr>
          <p:nvPr>
            <p:ph idx="1"/>
          </p:nvPr>
        </p:nvPicPr>
        <p:blipFill>
          <a:blip r:embed="rId3"/>
          <a:stretch>
            <a:fillRect/>
          </a:stretch>
        </p:blipFill>
        <p:spPr>
          <a:xfrm>
            <a:off x="1425383" y="-10268"/>
            <a:ext cx="9773048" cy="6878535"/>
          </a:xfrm>
        </p:spPr>
      </p:pic>
    </p:spTree>
    <p:extLst>
      <p:ext uri="{BB962C8B-B14F-4D97-AF65-F5344CB8AC3E}">
        <p14:creationId xmlns:p14="http://schemas.microsoft.com/office/powerpoint/2010/main" val="278355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10;&#10;Description automatically generated">
            <a:extLst>
              <a:ext uri="{FF2B5EF4-FFF2-40B4-BE49-F238E27FC236}">
                <a16:creationId xmlns:a16="http://schemas.microsoft.com/office/drawing/2014/main" id="{FEEDDD1C-789D-AA07-90BE-C6E74F30F213}"/>
              </a:ext>
            </a:extLst>
          </p:cNvPr>
          <p:cNvPicPr>
            <a:picLocks noGrp="1" noChangeAspect="1"/>
          </p:cNvPicPr>
          <p:nvPr>
            <p:ph idx="1"/>
          </p:nvPr>
        </p:nvPicPr>
        <p:blipFill>
          <a:blip r:embed="rId3"/>
          <a:stretch>
            <a:fillRect/>
          </a:stretch>
        </p:blipFill>
        <p:spPr>
          <a:xfrm>
            <a:off x="0" y="945652"/>
            <a:ext cx="12204594" cy="4966695"/>
          </a:xfrm>
        </p:spPr>
      </p:pic>
    </p:spTree>
    <p:extLst>
      <p:ext uri="{BB962C8B-B14F-4D97-AF65-F5344CB8AC3E}">
        <p14:creationId xmlns:p14="http://schemas.microsoft.com/office/powerpoint/2010/main" val="1883265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7D8F14F8-9F70-290B-156A-BF1C0C6C9C78}"/>
              </a:ext>
            </a:extLst>
          </p:cNvPr>
          <p:cNvPicPr>
            <a:picLocks noGrp="1" noChangeAspect="1"/>
          </p:cNvPicPr>
          <p:nvPr>
            <p:ph idx="1"/>
          </p:nvPr>
        </p:nvPicPr>
        <p:blipFill>
          <a:blip r:embed="rId3"/>
          <a:stretch>
            <a:fillRect/>
          </a:stretch>
        </p:blipFill>
        <p:spPr>
          <a:xfrm>
            <a:off x="0" y="1531535"/>
            <a:ext cx="12219134" cy="3794929"/>
          </a:xfrm>
        </p:spPr>
      </p:pic>
    </p:spTree>
    <p:extLst>
      <p:ext uri="{BB962C8B-B14F-4D97-AF65-F5344CB8AC3E}">
        <p14:creationId xmlns:p14="http://schemas.microsoft.com/office/powerpoint/2010/main" val="3635207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n a black background&#10;&#10;Description automatically generated">
            <a:extLst>
              <a:ext uri="{FF2B5EF4-FFF2-40B4-BE49-F238E27FC236}">
                <a16:creationId xmlns:a16="http://schemas.microsoft.com/office/drawing/2014/main" id="{AB360B29-6FE8-7549-B2BC-8C766427E35E}"/>
              </a:ext>
            </a:extLst>
          </p:cNvPr>
          <p:cNvPicPr>
            <a:picLocks noGrp="1" noChangeAspect="1"/>
          </p:cNvPicPr>
          <p:nvPr>
            <p:ph idx="1"/>
          </p:nvPr>
        </p:nvPicPr>
        <p:blipFill>
          <a:blip r:embed="rId3"/>
          <a:stretch>
            <a:fillRect/>
          </a:stretch>
        </p:blipFill>
        <p:spPr>
          <a:xfrm>
            <a:off x="-8689" y="1645104"/>
            <a:ext cx="12209377" cy="3567791"/>
          </a:xfrm>
        </p:spPr>
      </p:pic>
    </p:spTree>
    <p:extLst>
      <p:ext uri="{BB962C8B-B14F-4D97-AF65-F5344CB8AC3E}">
        <p14:creationId xmlns:p14="http://schemas.microsoft.com/office/powerpoint/2010/main" val="3048529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450556" y="2614532"/>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1701609"/>
            <a:ext cx="4662259" cy="3108173"/>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ABEC5-B137-1C02-7339-45B6A2A6A8C7}"/>
              </a:ext>
            </a:extLst>
          </p:cNvPr>
          <p:cNvSpPr>
            <a:spLocks noGrp="1"/>
          </p:cNvSpPr>
          <p:nvPr>
            <p:ph type="title"/>
          </p:nvPr>
        </p:nvSpPr>
        <p:spPr>
          <a:xfrm>
            <a:off x="838200" y="128927"/>
            <a:ext cx="10515600" cy="221717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Our Team</a:t>
            </a:r>
          </a:p>
        </p:txBody>
      </p:sp>
      <p:pic>
        <p:nvPicPr>
          <p:cNvPr id="19" name="Picture 18" descr="A person with long hair in front of a bush&#10;&#10;Description automatically generated">
            <a:extLst>
              <a:ext uri="{FF2B5EF4-FFF2-40B4-BE49-F238E27FC236}">
                <a16:creationId xmlns:a16="http://schemas.microsoft.com/office/drawing/2014/main" id="{5404E099-A388-C42E-3119-B0A5573283C4}"/>
              </a:ext>
            </a:extLst>
          </p:cNvPr>
          <p:cNvPicPr>
            <a:picLocks noChangeAspect="1"/>
          </p:cNvPicPr>
          <p:nvPr/>
        </p:nvPicPr>
        <p:blipFill>
          <a:blip r:embed="rId3"/>
          <a:srcRect l="35331" r="16953" b="-3"/>
          <a:stretch/>
        </p:blipFill>
        <p:spPr>
          <a:xfrm>
            <a:off x="184558" y="1979062"/>
            <a:ext cx="2255462" cy="3155238"/>
          </a:xfrm>
          <a:prstGeom prst="rect">
            <a:avLst/>
          </a:prstGeom>
        </p:spPr>
      </p:pic>
      <p:pic>
        <p:nvPicPr>
          <p:cNvPr id="5" name="Content Placeholder 4" descr="A person smiling with glasses&#10;&#10;Description automatically generated">
            <a:extLst>
              <a:ext uri="{FF2B5EF4-FFF2-40B4-BE49-F238E27FC236}">
                <a16:creationId xmlns:a16="http://schemas.microsoft.com/office/drawing/2014/main" id="{89201B59-C591-9072-6F32-9BFB879AB214}"/>
              </a:ext>
            </a:extLst>
          </p:cNvPr>
          <p:cNvPicPr>
            <a:picLocks noGrp="1" noChangeAspect="1"/>
          </p:cNvPicPr>
          <p:nvPr>
            <p:ph idx="1"/>
          </p:nvPr>
        </p:nvPicPr>
        <p:blipFill>
          <a:blip r:embed="rId4"/>
          <a:srcRect l="7846" r="20669" b="-3"/>
          <a:stretch/>
        </p:blipFill>
        <p:spPr>
          <a:xfrm>
            <a:off x="2575696" y="1979062"/>
            <a:ext cx="2255462" cy="3155238"/>
          </a:xfrm>
          <a:prstGeom prst="rect">
            <a:avLst/>
          </a:prstGeom>
        </p:spPr>
      </p:pic>
      <p:pic>
        <p:nvPicPr>
          <p:cNvPr id="9" name="Picture 8" descr="A person and dog taking a selfie&#10;&#10;Description automatically generated">
            <a:extLst>
              <a:ext uri="{FF2B5EF4-FFF2-40B4-BE49-F238E27FC236}">
                <a16:creationId xmlns:a16="http://schemas.microsoft.com/office/drawing/2014/main" id="{700B658E-2BBE-7B67-A12B-6FAC2C59AB46}"/>
              </a:ext>
            </a:extLst>
          </p:cNvPr>
          <p:cNvPicPr>
            <a:picLocks noChangeAspect="1"/>
          </p:cNvPicPr>
          <p:nvPr/>
        </p:nvPicPr>
        <p:blipFill>
          <a:blip r:embed="rId5"/>
          <a:srcRect l="4689" r="-1" b="-1"/>
          <a:stretch/>
        </p:blipFill>
        <p:spPr>
          <a:xfrm>
            <a:off x="4966833" y="1979062"/>
            <a:ext cx="2255462" cy="3155238"/>
          </a:xfrm>
          <a:prstGeom prst="rect">
            <a:avLst/>
          </a:prstGeom>
        </p:spPr>
      </p:pic>
      <p:pic>
        <p:nvPicPr>
          <p:cNvPr id="11" name="Picture 10" descr="A person sitting at a table&#10;&#10;Description automatically generated">
            <a:extLst>
              <a:ext uri="{FF2B5EF4-FFF2-40B4-BE49-F238E27FC236}">
                <a16:creationId xmlns:a16="http://schemas.microsoft.com/office/drawing/2014/main" id="{D1993939-74A8-23E4-82F8-90EABA1B349A}"/>
              </a:ext>
            </a:extLst>
          </p:cNvPr>
          <p:cNvPicPr>
            <a:picLocks noChangeAspect="1"/>
          </p:cNvPicPr>
          <p:nvPr/>
        </p:nvPicPr>
        <p:blipFill>
          <a:blip r:embed="rId6"/>
          <a:srcRect r="4688" b="-1"/>
          <a:stretch/>
        </p:blipFill>
        <p:spPr>
          <a:xfrm>
            <a:off x="7357971" y="1979062"/>
            <a:ext cx="2255462" cy="3155238"/>
          </a:xfrm>
          <a:prstGeom prst="rect">
            <a:avLst/>
          </a:prstGeom>
        </p:spPr>
      </p:pic>
      <p:pic>
        <p:nvPicPr>
          <p:cNvPr id="15" name="Picture 14" descr="A person with a long beard&#10;&#10;Description automatically generated">
            <a:extLst>
              <a:ext uri="{FF2B5EF4-FFF2-40B4-BE49-F238E27FC236}">
                <a16:creationId xmlns:a16="http://schemas.microsoft.com/office/drawing/2014/main" id="{5F760BC4-0025-643D-CC56-C81A1E796867}"/>
              </a:ext>
            </a:extLst>
          </p:cNvPr>
          <p:cNvPicPr>
            <a:picLocks noChangeAspect="1"/>
          </p:cNvPicPr>
          <p:nvPr/>
        </p:nvPicPr>
        <p:blipFill>
          <a:blip r:embed="rId7"/>
          <a:srcRect l="4689" r="-1" b="-1"/>
          <a:stretch/>
        </p:blipFill>
        <p:spPr>
          <a:xfrm>
            <a:off x="9749109" y="1979062"/>
            <a:ext cx="2255462" cy="3155238"/>
          </a:xfrm>
          <a:prstGeom prst="rect">
            <a:avLst/>
          </a:prstGeom>
        </p:spPr>
      </p:pic>
      <p:sp>
        <p:nvSpPr>
          <p:cNvPr id="21" name="TextBox 20">
            <a:extLst>
              <a:ext uri="{FF2B5EF4-FFF2-40B4-BE49-F238E27FC236}">
                <a16:creationId xmlns:a16="http://schemas.microsoft.com/office/drawing/2014/main" id="{F696D8C8-7D20-1320-BD1E-7120C96099DB}"/>
              </a:ext>
            </a:extLst>
          </p:cNvPr>
          <p:cNvSpPr txBox="1"/>
          <p:nvPr/>
        </p:nvSpPr>
        <p:spPr>
          <a:xfrm>
            <a:off x="732962" y="5291217"/>
            <a:ext cx="1158653" cy="553998"/>
          </a:xfrm>
          <a:prstGeom prst="rect">
            <a:avLst/>
          </a:prstGeom>
          <a:noFill/>
        </p:spPr>
        <p:txBody>
          <a:bodyPr wrap="square" rtlCol="0">
            <a:spAutoFit/>
          </a:bodyPr>
          <a:lstStyle/>
          <a:p>
            <a:r>
              <a:rPr lang="en-US" sz="3000" dirty="0"/>
              <a:t>Ryan</a:t>
            </a:r>
          </a:p>
        </p:txBody>
      </p:sp>
      <p:sp>
        <p:nvSpPr>
          <p:cNvPr id="22" name="TextBox 21">
            <a:extLst>
              <a:ext uri="{FF2B5EF4-FFF2-40B4-BE49-F238E27FC236}">
                <a16:creationId xmlns:a16="http://schemas.microsoft.com/office/drawing/2014/main" id="{E2E27F0E-E42E-B138-5232-33B0B7A61987}"/>
              </a:ext>
            </a:extLst>
          </p:cNvPr>
          <p:cNvSpPr txBox="1"/>
          <p:nvPr/>
        </p:nvSpPr>
        <p:spPr>
          <a:xfrm>
            <a:off x="3238588" y="5302791"/>
            <a:ext cx="929678" cy="553998"/>
          </a:xfrm>
          <a:prstGeom prst="rect">
            <a:avLst/>
          </a:prstGeom>
          <a:noFill/>
        </p:spPr>
        <p:txBody>
          <a:bodyPr wrap="none" rtlCol="0">
            <a:spAutoFit/>
          </a:bodyPr>
          <a:lstStyle/>
          <a:p>
            <a:r>
              <a:rPr lang="en-US" sz="3000" dirty="0"/>
              <a:t>Clay</a:t>
            </a:r>
          </a:p>
        </p:txBody>
      </p:sp>
      <p:sp>
        <p:nvSpPr>
          <p:cNvPr id="23" name="TextBox 22">
            <a:extLst>
              <a:ext uri="{FF2B5EF4-FFF2-40B4-BE49-F238E27FC236}">
                <a16:creationId xmlns:a16="http://schemas.microsoft.com/office/drawing/2014/main" id="{88D3CF71-A919-1849-6F12-633B47550B5C}"/>
              </a:ext>
            </a:extLst>
          </p:cNvPr>
          <p:cNvSpPr txBox="1"/>
          <p:nvPr/>
        </p:nvSpPr>
        <p:spPr>
          <a:xfrm>
            <a:off x="5623929" y="5314366"/>
            <a:ext cx="941091" cy="553998"/>
          </a:xfrm>
          <a:prstGeom prst="rect">
            <a:avLst/>
          </a:prstGeom>
          <a:noFill/>
        </p:spPr>
        <p:txBody>
          <a:bodyPr wrap="none" rtlCol="0">
            <a:spAutoFit/>
          </a:bodyPr>
          <a:lstStyle/>
          <a:p>
            <a:r>
              <a:rPr lang="en-US" sz="3000" dirty="0"/>
              <a:t>Matt</a:t>
            </a:r>
          </a:p>
        </p:txBody>
      </p:sp>
      <p:sp>
        <p:nvSpPr>
          <p:cNvPr id="25" name="TextBox 24">
            <a:extLst>
              <a:ext uri="{FF2B5EF4-FFF2-40B4-BE49-F238E27FC236}">
                <a16:creationId xmlns:a16="http://schemas.microsoft.com/office/drawing/2014/main" id="{201CB3E6-3AA9-C430-960C-F1A492778D70}"/>
              </a:ext>
            </a:extLst>
          </p:cNvPr>
          <p:cNvSpPr txBox="1"/>
          <p:nvPr/>
        </p:nvSpPr>
        <p:spPr>
          <a:xfrm>
            <a:off x="7807471" y="5291216"/>
            <a:ext cx="1356462" cy="553998"/>
          </a:xfrm>
          <a:prstGeom prst="rect">
            <a:avLst/>
          </a:prstGeom>
          <a:noFill/>
        </p:spPr>
        <p:txBody>
          <a:bodyPr wrap="none" rtlCol="0">
            <a:spAutoFit/>
          </a:bodyPr>
          <a:lstStyle/>
          <a:p>
            <a:r>
              <a:rPr lang="en-US" sz="3000" dirty="0"/>
              <a:t>Joanna</a:t>
            </a:r>
          </a:p>
        </p:txBody>
      </p:sp>
      <p:sp>
        <p:nvSpPr>
          <p:cNvPr id="26" name="TextBox 25">
            <a:extLst>
              <a:ext uri="{FF2B5EF4-FFF2-40B4-BE49-F238E27FC236}">
                <a16:creationId xmlns:a16="http://schemas.microsoft.com/office/drawing/2014/main" id="{64633C9C-C3DB-7314-6886-3D93F96B940B}"/>
              </a:ext>
            </a:extLst>
          </p:cNvPr>
          <p:cNvSpPr txBox="1"/>
          <p:nvPr/>
        </p:nvSpPr>
        <p:spPr>
          <a:xfrm>
            <a:off x="10342078" y="5314366"/>
            <a:ext cx="1069524" cy="553998"/>
          </a:xfrm>
          <a:prstGeom prst="rect">
            <a:avLst/>
          </a:prstGeom>
          <a:noFill/>
        </p:spPr>
        <p:txBody>
          <a:bodyPr wrap="none" rtlCol="0">
            <a:spAutoFit/>
          </a:bodyPr>
          <a:lstStyle/>
          <a:p>
            <a:r>
              <a:rPr lang="en-US" sz="3000" dirty="0"/>
              <a:t>Chris</a:t>
            </a:r>
          </a:p>
        </p:txBody>
      </p:sp>
    </p:spTree>
    <p:extLst>
      <p:ext uri="{BB962C8B-B14F-4D97-AF65-F5344CB8AC3E}">
        <p14:creationId xmlns:p14="http://schemas.microsoft.com/office/powerpoint/2010/main" val="74123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34168</TotalTime>
  <Words>8732</Words>
  <Application>Microsoft Macintosh PowerPoint</Application>
  <PresentationFormat>Widescreen</PresentationFormat>
  <Paragraphs>454</Paragraphs>
  <Slides>92</Slides>
  <Notes>92</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92</vt:i4>
      </vt:variant>
    </vt:vector>
  </HeadingPairs>
  <TitlesOfParts>
    <vt:vector size="96"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Broadway Message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85</cp:revision>
  <cp:lastPrinted>2024-04-22T20:46:14Z</cp:lastPrinted>
  <dcterms:created xsi:type="dcterms:W3CDTF">2024-04-20T18:14:37Z</dcterms:created>
  <dcterms:modified xsi:type="dcterms:W3CDTF">2024-08-29T17:35:53Z</dcterms:modified>
</cp:coreProperties>
</file>